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34"/>
  </p:notesMasterIdLst>
  <p:sldIdLst>
    <p:sldId id="256" r:id="rId2"/>
    <p:sldId id="273" r:id="rId3"/>
    <p:sldId id="266" r:id="rId4"/>
    <p:sldId id="268" r:id="rId5"/>
    <p:sldId id="282" r:id="rId6"/>
    <p:sldId id="283" r:id="rId7"/>
    <p:sldId id="284" r:id="rId8"/>
    <p:sldId id="285" r:id="rId9"/>
    <p:sldId id="289" r:id="rId10"/>
    <p:sldId id="288" r:id="rId11"/>
    <p:sldId id="302" r:id="rId12"/>
    <p:sldId id="303" r:id="rId13"/>
    <p:sldId id="304" r:id="rId14"/>
    <p:sldId id="287" r:id="rId15"/>
    <p:sldId id="290" r:id="rId16"/>
    <p:sldId id="294" r:id="rId17"/>
    <p:sldId id="295" r:id="rId18"/>
    <p:sldId id="296" r:id="rId19"/>
    <p:sldId id="297" r:id="rId20"/>
    <p:sldId id="293" r:id="rId21"/>
    <p:sldId id="298" r:id="rId22"/>
    <p:sldId id="299" r:id="rId23"/>
    <p:sldId id="300" r:id="rId24"/>
    <p:sldId id="301" r:id="rId25"/>
    <p:sldId id="257" r:id="rId26"/>
    <p:sldId id="270" r:id="rId27"/>
    <p:sldId id="272" r:id="rId28"/>
    <p:sldId id="280" r:id="rId29"/>
    <p:sldId id="271" r:id="rId30"/>
    <p:sldId id="269" r:id="rId31"/>
    <p:sldId id="260" r:id="rId32"/>
    <p:sldId id="286" r:id="rId33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15/10/2024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15/10/2024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15/10/2024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15/10/2024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15/10/2024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15/10/2024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15/10/2024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15/10/2024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365" y="797699"/>
            <a:ext cx="3602736" cy="142189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58" y="4740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2139886" y="2842419"/>
            <a:ext cx="82673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STUDYING THE MEOW </a:t>
            </a:r>
            <a:r>
              <a:rPr lang="it-IT" dirty="0" err="1"/>
              <a:t>MEOW</a:t>
            </a:r>
            <a:r>
              <a:rPr lang="it-IT" dirty="0"/>
              <a:t> OF MESOSCALE CATS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Master of Science in Environmental Meteorology </a:t>
            </a:r>
            <a:endParaRPr lang="it-IT" dirty="0"/>
          </a:p>
          <a:p>
            <a:r>
              <a:rPr lang="it-IT" dirty="0"/>
              <a:t>29° </a:t>
            </a:r>
            <a:r>
              <a:rPr lang="it-IT" dirty="0" err="1"/>
              <a:t>October</a:t>
            </a:r>
            <a:r>
              <a:rPr lang="it-IT" dirty="0"/>
              <a:t> 2024</a:t>
            </a:r>
          </a:p>
          <a:p>
            <a:endParaRPr lang="it-IT" dirty="0"/>
          </a:p>
          <a:p>
            <a:r>
              <a:rPr lang="it-IT" dirty="0"/>
              <a:t>Candidate: STORER Alessandro</a:t>
            </a:r>
            <a:endParaRPr lang="en-GB" dirty="0"/>
          </a:p>
          <a:p>
            <a:r>
              <a:rPr lang="en-GB" dirty="0"/>
              <a:t>Matriculation 240734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Supervisor: PASQUERO Claudia</a:t>
            </a:r>
          </a:p>
          <a:p>
            <a:r>
              <a:rPr lang="en-GB" dirty="0"/>
              <a:t>Internal Supervisor: ZARDI Dino</a:t>
            </a:r>
            <a:endParaRPr lang="it-IT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677053" y="1427956"/>
            <a:ext cx="11242222" cy="4152900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01" y="1647905"/>
            <a:ext cx="59245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Sensitivity</a:t>
            </a:r>
            <a:r>
              <a:rPr lang="it-IT" dirty="0"/>
              <a:t> of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b="1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to SST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SST </a:t>
            </a:r>
            <a:r>
              <a:rPr lang="it-IT" dirty="0" err="1"/>
              <a:t>contribute</a:t>
            </a:r>
            <a:r>
              <a:rPr lang="it-IT" dirty="0"/>
              <a:t> to shaping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 of LHF?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4320072" y="1166327"/>
            <a:ext cx="177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28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83" y="140475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352997" y="3958710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95EEA2-ECB0-FC8D-14F1-27734EB5CEE8}"/>
              </a:ext>
            </a:extLst>
          </p:cNvPr>
          <p:cNvSpPr txBox="1"/>
          <p:nvPr/>
        </p:nvSpPr>
        <p:spPr>
          <a:xfrm>
            <a:off x="3687097" y="5043948"/>
            <a:ext cx="4994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CALL THIS</a:t>
            </a:r>
          </a:p>
          <a:p>
            <a:r>
              <a:rPr lang="it-IT" dirty="0"/>
              <a:t>A COUPLED SYSTEM</a:t>
            </a:r>
          </a:p>
          <a:p>
            <a:endParaRPr lang="it-IT" dirty="0"/>
          </a:p>
          <a:p>
            <a:r>
              <a:rPr lang="it-IT" dirty="0"/>
              <a:t>Mettere magari un’immagine tratta da lavori su eurec4a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3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910206" y="1156704"/>
            <a:ext cx="389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877827" y="310906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5122"/>
            <a:ext cx="452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Pasquero et al. 2021, </a:t>
            </a:r>
            <a:r>
              <a:rPr lang="it-IT" sz="1600" dirty="0" err="1"/>
              <a:t>Desbiolles</a:t>
            </a:r>
            <a:r>
              <a:rPr lang="it-IT" sz="1600" dirty="0"/>
              <a:t> et al. 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268011" y="1050281"/>
            <a:ext cx="313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THERMODYNAMIC FEEDBACK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7041656" y="4257525"/>
            <a:ext cx="7257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5D30F0C-A31C-E546-0A73-0BD0A220B286}"/>
              </a:ext>
            </a:extLst>
          </p:cNvPr>
          <p:cNvSpPr txBox="1"/>
          <p:nvPr/>
        </p:nvSpPr>
        <p:spPr>
          <a:xfrm>
            <a:off x="363894" y="310906"/>
            <a:ext cx="246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UNSURE ABOUT THIS SLIDE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/>
      <p:bldP spid="9" grpId="0" animBg="1"/>
      <p:bldP spid="10" grpId="0"/>
      <p:bldP spid="11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342F838-49CD-EEAE-A176-DD49B23F5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3794"/>
            <a:ext cx="6076950" cy="40100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4CB8896-4400-6FE7-90F4-F7F891D0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042" y="1831894"/>
            <a:ext cx="57054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77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4458879" y="466864"/>
            <a:ext cx="51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INTRODUCING THE LOCAL SCALE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43687" y="6540273"/>
            <a:ext cx="266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Gentemann</a:t>
            </a:r>
            <a:r>
              <a:rPr lang="it-IT" dirty="0"/>
              <a:t> et al. 2020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00" y="0"/>
            <a:ext cx="5464229" cy="5206482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" y="2480777"/>
            <a:ext cx="6765500" cy="35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7" y="714625"/>
            <a:ext cx="5221224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 STATISTICAL ANALYSES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F6E8FE-BAF5-4F25-A070-95EFCE784FE8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906207" y="1598014"/>
            <a:ext cx="4982547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</a:t>
            </a:r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dirty="0"/>
              <a:t>COUPLING: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246" y="2775426"/>
            <a:ext cx="6261618" cy="438313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5243804" y="65314"/>
            <a:ext cx="1856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1)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183DF94-3229-0ADC-A75B-EA282F4229F0}"/>
              </a:ext>
            </a:extLst>
          </p:cNvPr>
          <p:cNvGrpSpPr/>
          <p:nvPr/>
        </p:nvGrpSpPr>
        <p:grpSpPr>
          <a:xfrm>
            <a:off x="582913" y="1246760"/>
            <a:ext cx="4660891" cy="628650"/>
            <a:chOff x="675567" y="1582662"/>
            <a:chExt cx="4660891" cy="6286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/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4498" t="-2174" r="-346" b="-3260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28E778E-0D9D-47C2-DBDF-A5EE852F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0858" y="1582662"/>
              <a:ext cx="2895600" cy="62865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36595" y="1953270"/>
                <a:ext cx="4795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(150km – 200km)</a:t>
                </a:r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95" y="1953270"/>
                <a:ext cx="4795935" cy="646331"/>
              </a:xfrm>
              <a:prstGeom prst="rect">
                <a:avLst/>
              </a:prstGeom>
              <a:blipFill>
                <a:blip r:embed="rId5"/>
                <a:stretch>
                  <a:fillRect l="-1145"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6096000" y="710711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2)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6096000" y="3156429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3) </a:t>
            </a:r>
            <a:r>
              <a:rPr lang="it-IT" sz="2400" b="1" i="1" dirty="0" err="1"/>
              <a:t>Sensitivities</a:t>
            </a:r>
            <a:r>
              <a:rPr lang="it-IT" sz="2400" b="1" dirty="0"/>
              <a:t> or </a:t>
            </a:r>
            <a:r>
              <a:rPr lang="it-IT" sz="2400" b="1" i="1" dirty="0" err="1"/>
              <a:t>coupling</a:t>
            </a:r>
            <a:r>
              <a:rPr lang="it-IT" sz="2400" b="1" i="1" dirty="0"/>
              <a:t> </a:t>
            </a:r>
            <a:r>
              <a:rPr lang="it-IT" sz="2400" b="1" i="1" dirty="0" err="1"/>
              <a:t>coefficients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18" y="1057784"/>
            <a:ext cx="11150082" cy="419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err="1"/>
              <a:t>Response</a:t>
            </a:r>
            <a:r>
              <a:rPr lang="it-IT" dirty="0"/>
              <a:t> of the air </a:t>
            </a:r>
            <a:r>
              <a:rPr lang="it-IT" dirty="0" err="1"/>
              <a:t>column</a:t>
            </a:r>
            <a:r>
              <a:rPr lang="it-IT" dirty="0"/>
              <a:t> following SST </a:t>
            </a:r>
            <a:r>
              <a:rPr lang="it-IT" dirty="0" err="1"/>
              <a:t>anomalies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</TotalTime>
  <Words>548</Words>
  <Application>Microsoft Office PowerPoint</Application>
  <PresentationFormat>Personalizzato</PresentationFormat>
  <Paragraphs>145</Paragraphs>
  <Slides>32</Slides>
  <Notes>5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40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2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3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25</cp:revision>
  <dcterms:created xsi:type="dcterms:W3CDTF">2024-10-09T06:27:58Z</dcterms:created>
  <dcterms:modified xsi:type="dcterms:W3CDTF">2024-10-15T19:18:16Z</dcterms:modified>
</cp:coreProperties>
</file>